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78" r:id="rId6"/>
    <p:sldId id="304" r:id="rId7"/>
    <p:sldId id="301" r:id="rId8"/>
    <p:sldId id="279" r:id="rId9"/>
    <p:sldId id="280" r:id="rId10"/>
    <p:sldId id="289" r:id="rId11"/>
    <p:sldId id="288" r:id="rId12"/>
    <p:sldId id="298" r:id="rId13"/>
    <p:sldId id="293" r:id="rId14"/>
    <p:sldId id="290" r:id="rId15"/>
    <p:sldId id="297" r:id="rId16"/>
    <p:sldId id="283" r:id="rId17"/>
    <p:sldId id="294" r:id="rId18"/>
    <p:sldId id="305" r:id="rId19"/>
    <p:sldId id="285" r:id="rId20"/>
    <p:sldId id="287" r:id="rId21"/>
    <p:sldId id="281" r:id="rId22"/>
    <p:sldId id="292" r:id="rId23"/>
    <p:sldId id="284" r:id="rId24"/>
    <p:sldId id="282" r:id="rId25"/>
    <p:sldId id="295" r:id="rId26"/>
    <p:sldId id="29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1379B0-F42C-43E5-B7DF-3264FCE6B990}" v="83" dt="2026-03-12T19:14:01.2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4660"/>
  </p:normalViewPr>
  <p:slideViewPr>
    <p:cSldViewPr>
      <p:cViewPr varScale="1">
        <p:scale>
          <a:sx n="105" d="100"/>
          <a:sy n="105" d="100"/>
        </p:scale>
        <p:origin x="181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30" Type="http://schemas.openxmlformats.org/officeDocument/2006/relationships/theme" Target="theme/theme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naldo, Christopher (HC/SC)" userId="962f289b-d558-433d-be8e-06b33c0af375" providerId="ADAL" clId="{CB549B1E-91B7-4100-80B9-49CFFD8384E1}"/>
    <pc:docChg chg="undo custSel modSld">
      <pc:chgData name="Rinaldo, Christopher (HC/SC)" userId="962f289b-d558-433d-be8e-06b33c0af375" providerId="ADAL" clId="{CB549B1E-91B7-4100-80B9-49CFFD8384E1}" dt="2026-03-12T19:14:21.547" v="278" actId="3626"/>
      <pc:docMkLst>
        <pc:docMk/>
      </pc:docMkLst>
      <pc:sldChg chg="modSp mod">
        <pc:chgData name="Rinaldo, Christopher (HC/SC)" userId="962f289b-d558-433d-be8e-06b33c0af375" providerId="ADAL" clId="{CB549B1E-91B7-4100-80B9-49CFFD8384E1}" dt="2026-03-12T18:59:45.371" v="56" actId="20577"/>
        <pc:sldMkLst>
          <pc:docMk/>
          <pc:sldMk cId="2935393606" sldId="278"/>
        </pc:sldMkLst>
        <pc:spChg chg="mod">
          <ac:chgData name="Rinaldo, Christopher (HC/SC)" userId="962f289b-d558-433d-be8e-06b33c0af375" providerId="ADAL" clId="{CB549B1E-91B7-4100-80B9-49CFFD8384E1}" dt="2026-03-12T18:59:45.371" v="56" actId="20577"/>
          <ac:spMkLst>
            <pc:docMk/>
            <pc:sldMk cId="2935393606" sldId="278"/>
            <ac:spMk id="2" creationId="{00000000-0000-0000-0000-000000000000}"/>
          </ac:spMkLst>
        </pc:spChg>
      </pc:sldChg>
      <pc:sldChg chg="addSp modSp mod">
        <pc:chgData name="Rinaldo, Christopher (HC/SC)" userId="962f289b-d558-433d-be8e-06b33c0af375" providerId="ADAL" clId="{CB549B1E-91B7-4100-80B9-49CFFD8384E1}" dt="2026-03-12T19:02:29.623" v="86" actId="1076"/>
        <pc:sldMkLst>
          <pc:docMk/>
          <pc:sldMk cId="1187775256" sldId="279"/>
        </pc:sldMkLst>
        <pc:spChg chg="add mod">
          <ac:chgData name="Rinaldo, Christopher (HC/SC)" userId="962f289b-d558-433d-be8e-06b33c0af375" providerId="ADAL" clId="{CB549B1E-91B7-4100-80B9-49CFFD8384E1}" dt="2026-03-12T19:02:25.931" v="85" actId="3626"/>
          <ac:spMkLst>
            <pc:docMk/>
            <pc:sldMk cId="1187775256" sldId="279"/>
            <ac:spMk id="2" creationId="{4D57AB3F-E8D4-68A9-2892-57988C86D0BF}"/>
          </ac:spMkLst>
        </pc:spChg>
        <pc:picChg chg="mod">
          <ac:chgData name="Rinaldo, Christopher (HC/SC)" userId="962f289b-d558-433d-be8e-06b33c0af375" providerId="ADAL" clId="{CB549B1E-91B7-4100-80B9-49CFFD8384E1}" dt="2026-03-12T19:02:29.623" v="86" actId="1076"/>
          <ac:picMkLst>
            <pc:docMk/>
            <pc:sldMk cId="1187775256" sldId="279"/>
            <ac:picMk id="4" creationId="{47FBBC1B-FFCD-E0A7-ED1E-1129B3531B80}"/>
          </ac:picMkLst>
        </pc:picChg>
      </pc:sldChg>
      <pc:sldChg chg="addSp modSp mod">
        <pc:chgData name="Rinaldo, Christopher (HC/SC)" userId="962f289b-d558-433d-be8e-06b33c0af375" providerId="ADAL" clId="{CB549B1E-91B7-4100-80B9-49CFFD8384E1}" dt="2026-03-12T19:03:13.149" v="102" actId="3626"/>
        <pc:sldMkLst>
          <pc:docMk/>
          <pc:sldMk cId="3828412959" sldId="280"/>
        </pc:sldMkLst>
        <pc:spChg chg="add mod">
          <ac:chgData name="Rinaldo, Christopher (HC/SC)" userId="962f289b-d558-433d-be8e-06b33c0af375" providerId="ADAL" clId="{CB549B1E-91B7-4100-80B9-49CFFD8384E1}" dt="2026-03-12T19:03:13.149" v="102" actId="3626"/>
          <ac:spMkLst>
            <pc:docMk/>
            <pc:sldMk cId="3828412959" sldId="280"/>
            <ac:spMk id="2" creationId="{9B89D100-59DB-C14E-4867-D92480A67B74}"/>
          </ac:spMkLst>
        </pc:spChg>
        <pc:picChg chg="mod">
          <ac:chgData name="Rinaldo, Christopher (HC/SC)" userId="962f289b-d558-433d-be8e-06b33c0af375" providerId="ADAL" clId="{CB549B1E-91B7-4100-80B9-49CFFD8384E1}" dt="2026-03-12T19:02:47.506" v="90" actId="1076"/>
          <ac:picMkLst>
            <pc:docMk/>
            <pc:sldMk cId="3828412959" sldId="280"/>
            <ac:picMk id="4" creationId="{4087144B-0F24-8C4A-D4FD-CB2383AF8184}"/>
          </ac:picMkLst>
        </pc:picChg>
      </pc:sldChg>
      <pc:sldChg chg="addSp modSp mod">
        <pc:chgData name="Rinaldo, Christopher (HC/SC)" userId="962f289b-d558-433d-be8e-06b33c0af375" providerId="ADAL" clId="{CB549B1E-91B7-4100-80B9-49CFFD8384E1}" dt="2026-03-12T19:11:11.058" v="228" actId="3626"/>
        <pc:sldMkLst>
          <pc:docMk/>
          <pc:sldMk cId="3828412959" sldId="281"/>
        </pc:sldMkLst>
        <pc:spChg chg="add mod">
          <ac:chgData name="Rinaldo, Christopher (HC/SC)" userId="962f289b-d558-433d-be8e-06b33c0af375" providerId="ADAL" clId="{CB549B1E-91B7-4100-80B9-49CFFD8384E1}" dt="2026-03-12T19:11:11.058" v="228" actId="3626"/>
          <ac:spMkLst>
            <pc:docMk/>
            <pc:sldMk cId="3828412959" sldId="281"/>
            <ac:spMk id="2" creationId="{CBB38023-3D2A-B242-C59A-3689741D314C}"/>
          </ac:spMkLst>
        </pc:spChg>
        <pc:picChg chg="mod">
          <ac:chgData name="Rinaldo, Christopher (HC/SC)" userId="962f289b-d558-433d-be8e-06b33c0af375" providerId="ADAL" clId="{CB549B1E-91B7-4100-80B9-49CFFD8384E1}" dt="2026-03-12T19:10:46.666" v="222" actId="1076"/>
          <ac:picMkLst>
            <pc:docMk/>
            <pc:sldMk cId="3828412959" sldId="281"/>
            <ac:picMk id="4" creationId="{8FF4D07B-CB79-AFAE-E6E1-E81D5B33A81D}"/>
          </ac:picMkLst>
        </pc:picChg>
      </pc:sldChg>
      <pc:sldChg chg="addSp modSp mod">
        <pc:chgData name="Rinaldo, Christopher (HC/SC)" userId="962f289b-d558-433d-be8e-06b33c0af375" providerId="ADAL" clId="{CB549B1E-91B7-4100-80B9-49CFFD8384E1}" dt="2026-03-12T19:12:57.176" v="257" actId="3626"/>
        <pc:sldMkLst>
          <pc:docMk/>
          <pc:sldMk cId="3828412959" sldId="282"/>
        </pc:sldMkLst>
        <pc:spChg chg="add mod">
          <ac:chgData name="Rinaldo, Christopher (HC/SC)" userId="962f289b-d558-433d-be8e-06b33c0af375" providerId="ADAL" clId="{CB549B1E-91B7-4100-80B9-49CFFD8384E1}" dt="2026-03-12T19:12:57.176" v="257" actId="3626"/>
          <ac:spMkLst>
            <pc:docMk/>
            <pc:sldMk cId="3828412959" sldId="282"/>
            <ac:spMk id="2" creationId="{A07499A3-A860-FF03-3BDF-D025FF78C86E}"/>
          </ac:spMkLst>
        </pc:spChg>
        <pc:picChg chg="mod">
          <ac:chgData name="Rinaldo, Christopher (HC/SC)" userId="962f289b-d558-433d-be8e-06b33c0af375" providerId="ADAL" clId="{CB549B1E-91B7-4100-80B9-49CFFD8384E1}" dt="2026-03-12T19:12:37.031" v="251" actId="1076"/>
          <ac:picMkLst>
            <pc:docMk/>
            <pc:sldMk cId="3828412959" sldId="282"/>
            <ac:picMk id="4" creationId="{2F41BC32-D459-6480-B9A4-C2DAD67A3010}"/>
          </ac:picMkLst>
        </pc:picChg>
      </pc:sldChg>
      <pc:sldChg chg="addSp delSp modSp mod">
        <pc:chgData name="Rinaldo, Christopher (HC/SC)" userId="962f289b-d558-433d-be8e-06b33c0af375" providerId="ADAL" clId="{CB549B1E-91B7-4100-80B9-49CFFD8384E1}" dt="2026-03-12T19:08:03.413" v="178" actId="3626"/>
        <pc:sldMkLst>
          <pc:docMk/>
          <pc:sldMk cId="3828412959" sldId="283"/>
        </pc:sldMkLst>
        <pc:spChg chg="add del">
          <ac:chgData name="Rinaldo, Christopher (HC/SC)" userId="962f289b-d558-433d-be8e-06b33c0af375" providerId="ADAL" clId="{CB549B1E-91B7-4100-80B9-49CFFD8384E1}" dt="2026-03-12T19:07:06.459" v="168" actId="22"/>
          <ac:spMkLst>
            <pc:docMk/>
            <pc:sldMk cId="3828412959" sldId="283"/>
            <ac:spMk id="3" creationId="{9938EED4-04B8-7EAA-8E17-C3E8C9E0CC37}"/>
          </ac:spMkLst>
        </pc:spChg>
        <pc:spChg chg="add mod">
          <ac:chgData name="Rinaldo, Christopher (HC/SC)" userId="962f289b-d558-433d-be8e-06b33c0af375" providerId="ADAL" clId="{CB549B1E-91B7-4100-80B9-49CFFD8384E1}" dt="2026-03-12T19:08:03.413" v="178" actId="3626"/>
          <ac:spMkLst>
            <pc:docMk/>
            <pc:sldMk cId="3828412959" sldId="283"/>
            <ac:spMk id="5" creationId="{7A1F701C-0F3B-8A96-8A54-16B4D8349818}"/>
          </ac:spMkLst>
        </pc:spChg>
        <pc:picChg chg="mod">
          <ac:chgData name="Rinaldo, Christopher (HC/SC)" userId="962f289b-d558-433d-be8e-06b33c0af375" providerId="ADAL" clId="{CB549B1E-91B7-4100-80B9-49CFFD8384E1}" dt="2026-03-12T19:07:20.390" v="172" actId="1076"/>
          <ac:picMkLst>
            <pc:docMk/>
            <pc:sldMk cId="3828412959" sldId="283"/>
            <ac:picMk id="4" creationId="{24CED09F-8799-CAAC-1087-00A999BD6991}"/>
          </ac:picMkLst>
        </pc:picChg>
      </pc:sldChg>
      <pc:sldChg chg="addSp modSp mod">
        <pc:chgData name="Rinaldo, Christopher (HC/SC)" userId="962f289b-d558-433d-be8e-06b33c0af375" providerId="ADAL" clId="{CB549B1E-91B7-4100-80B9-49CFFD8384E1}" dt="2026-03-12T19:14:21.547" v="278" actId="3626"/>
        <pc:sldMkLst>
          <pc:docMk/>
          <pc:sldMk cId="3828412959" sldId="284"/>
        </pc:sldMkLst>
        <pc:spChg chg="add mod">
          <ac:chgData name="Rinaldo, Christopher (HC/SC)" userId="962f289b-d558-433d-be8e-06b33c0af375" providerId="ADAL" clId="{CB549B1E-91B7-4100-80B9-49CFFD8384E1}" dt="2026-03-12T19:14:21.547" v="278" actId="3626"/>
          <ac:spMkLst>
            <pc:docMk/>
            <pc:sldMk cId="3828412959" sldId="284"/>
            <ac:spMk id="2" creationId="{553E0972-8C2F-38DB-38FE-DCEBCAD83C4E}"/>
          </ac:spMkLst>
        </pc:spChg>
        <pc:picChg chg="mod">
          <ac:chgData name="Rinaldo, Christopher (HC/SC)" userId="962f289b-d558-433d-be8e-06b33c0af375" providerId="ADAL" clId="{CB549B1E-91B7-4100-80B9-49CFFD8384E1}" dt="2026-03-12T19:12:00.803" v="242" actId="1076"/>
          <ac:picMkLst>
            <pc:docMk/>
            <pc:sldMk cId="3828412959" sldId="284"/>
            <ac:picMk id="4" creationId="{C1745673-961E-65EB-4DD6-438FDC8DD3DC}"/>
          </ac:picMkLst>
        </pc:picChg>
      </pc:sldChg>
      <pc:sldChg chg="addSp modSp mod">
        <pc:chgData name="Rinaldo, Christopher (HC/SC)" userId="962f289b-d558-433d-be8e-06b33c0af375" providerId="ADAL" clId="{CB549B1E-91B7-4100-80B9-49CFFD8384E1}" dt="2026-03-12T19:09:56.082" v="208" actId="3626"/>
        <pc:sldMkLst>
          <pc:docMk/>
          <pc:sldMk cId="570802735" sldId="285"/>
        </pc:sldMkLst>
        <pc:spChg chg="add mod">
          <ac:chgData name="Rinaldo, Christopher (HC/SC)" userId="962f289b-d558-433d-be8e-06b33c0af375" providerId="ADAL" clId="{CB549B1E-91B7-4100-80B9-49CFFD8384E1}" dt="2026-03-12T19:09:56.082" v="208" actId="3626"/>
          <ac:spMkLst>
            <pc:docMk/>
            <pc:sldMk cId="570802735" sldId="285"/>
            <ac:spMk id="2" creationId="{B9EEFF41-590C-9FBD-C212-479FE6CCFA6B}"/>
          </ac:spMkLst>
        </pc:spChg>
        <pc:picChg chg="mod">
          <ac:chgData name="Rinaldo, Christopher (HC/SC)" userId="962f289b-d558-433d-be8e-06b33c0af375" providerId="ADAL" clId="{CB549B1E-91B7-4100-80B9-49CFFD8384E1}" dt="2026-03-12T19:09:29.249" v="202" actId="1076"/>
          <ac:picMkLst>
            <pc:docMk/>
            <pc:sldMk cId="570802735" sldId="285"/>
            <ac:picMk id="4" creationId="{FF60B989-A8BA-EFD7-DB77-0670D7700E9F}"/>
          </ac:picMkLst>
        </pc:picChg>
      </pc:sldChg>
      <pc:sldChg chg="addSp modSp mod">
        <pc:chgData name="Rinaldo, Christopher (HC/SC)" userId="962f289b-d558-433d-be8e-06b33c0af375" providerId="ADAL" clId="{CB549B1E-91B7-4100-80B9-49CFFD8384E1}" dt="2026-03-12T19:10:33.241" v="218" actId="3626"/>
        <pc:sldMkLst>
          <pc:docMk/>
          <pc:sldMk cId="4037199707" sldId="287"/>
        </pc:sldMkLst>
        <pc:spChg chg="add mod">
          <ac:chgData name="Rinaldo, Christopher (HC/SC)" userId="962f289b-d558-433d-be8e-06b33c0af375" providerId="ADAL" clId="{CB549B1E-91B7-4100-80B9-49CFFD8384E1}" dt="2026-03-12T19:10:33.241" v="218" actId="3626"/>
          <ac:spMkLst>
            <pc:docMk/>
            <pc:sldMk cId="4037199707" sldId="287"/>
            <ac:spMk id="2" creationId="{B296F7E0-A469-7C9B-4743-1173D2C6B06D}"/>
          </ac:spMkLst>
        </pc:spChg>
        <pc:picChg chg="mod">
          <ac:chgData name="Rinaldo, Christopher (HC/SC)" userId="962f289b-d558-433d-be8e-06b33c0af375" providerId="ADAL" clId="{CB549B1E-91B7-4100-80B9-49CFFD8384E1}" dt="2026-03-12T19:10:11.384" v="212" actId="1076"/>
          <ac:picMkLst>
            <pc:docMk/>
            <pc:sldMk cId="4037199707" sldId="287"/>
            <ac:picMk id="4" creationId="{0CFE517C-BFEA-35B6-78E1-BD357790E304}"/>
          </ac:picMkLst>
        </pc:picChg>
      </pc:sldChg>
      <pc:sldChg chg="addSp modSp mod">
        <pc:chgData name="Rinaldo, Christopher (HC/SC)" userId="962f289b-d558-433d-be8e-06b33c0af375" providerId="ADAL" clId="{CB549B1E-91B7-4100-80B9-49CFFD8384E1}" dt="2026-03-12T19:04:19.632" v="126" actId="3626"/>
        <pc:sldMkLst>
          <pc:docMk/>
          <pc:sldMk cId="4037199707" sldId="288"/>
        </pc:sldMkLst>
        <pc:spChg chg="add mod">
          <ac:chgData name="Rinaldo, Christopher (HC/SC)" userId="962f289b-d558-433d-be8e-06b33c0af375" providerId="ADAL" clId="{CB549B1E-91B7-4100-80B9-49CFFD8384E1}" dt="2026-03-12T19:04:19.632" v="126" actId="3626"/>
          <ac:spMkLst>
            <pc:docMk/>
            <pc:sldMk cId="4037199707" sldId="288"/>
            <ac:spMk id="2" creationId="{5CB5B6CF-F7A5-D7C8-66FC-68176443EB54}"/>
          </ac:spMkLst>
        </pc:spChg>
        <pc:picChg chg="mod">
          <ac:chgData name="Rinaldo, Christopher (HC/SC)" userId="962f289b-d558-433d-be8e-06b33c0af375" providerId="ADAL" clId="{CB549B1E-91B7-4100-80B9-49CFFD8384E1}" dt="2026-03-12T19:03:59.156" v="116" actId="1076"/>
          <ac:picMkLst>
            <pc:docMk/>
            <pc:sldMk cId="4037199707" sldId="288"/>
            <ac:picMk id="4" creationId="{3BB60012-0BBE-0F66-AC99-D27F07CB458A}"/>
          </ac:picMkLst>
        </pc:picChg>
      </pc:sldChg>
      <pc:sldChg chg="addSp modSp mod">
        <pc:chgData name="Rinaldo, Christopher (HC/SC)" userId="962f289b-d558-433d-be8e-06b33c0af375" providerId="ADAL" clId="{CB549B1E-91B7-4100-80B9-49CFFD8384E1}" dt="2026-03-12T19:03:45.153" v="112" actId="3626"/>
        <pc:sldMkLst>
          <pc:docMk/>
          <pc:sldMk cId="4037199707" sldId="289"/>
        </pc:sldMkLst>
        <pc:spChg chg="add mod">
          <ac:chgData name="Rinaldo, Christopher (HC/SC)" userId="962f289b-d558-433d-be8e-06b33c0af375" providerId="ADAL" clId="{CB549B1E-91B7-4100-80B9-49CFFD8384E1}" dt="2026-03-12T19:03:45.153" v="112" actId="3626"/>
          <ac:spMkLst>
            <pc:docMk/>
            <pc:sldMk cId="4037199707" sldId="289"/>
            <ac:spMk id="2" creationId="{66EDE3CD-B033-2B2C-9A2B-57BA4B1CF88C}"/>
          </ac:spMkLst>
        </pc:spChg>
        <pc:picChg chg="mod">
          <ac:chgData name="Rinaldo, Christopher (HC/SC)" userId="962f289b-d558-433d-be8e-06b33c0af375" providerId="ADAL" clId="{CB549B1E-91B7-4100-80B9-49CFFD8384E1}" dt="2026-03-12T19:03:25.674" v="106" actId="1076"/>
          <ac:picMkLst>
            <pc:docMk/>
            <pc:sldMk cId="4037199707" sldId="289"/>
            <ac:picMk id="4" creationId="{D584EA89-BDC2-2F9C-905B-D348B66DDF60}"/>
          </ac:picMkLst>
        </pc:picChg>
      </pc:sldChg>
      <pc:sldChg chg="addSp modSp mod">
        <pc:chgData name="Rinaldo, Christopher (HC/SC)" userId="962f289b-d558-433d-be8e-06b33c0af375" providerId="ADAL" clId="{CB549B1E-91B7-4100-80B9-49CFFD8384E1}" dt="2026-03-12T19:06:07.485" v="156" actId="3626"/>
        <pc:sldMkLst>
          <pc:docMk/>
          <pc:sldMk cId="4037199707" sldId="290"/>
        </pc:sldMkLst>
        <pc:spChg chg="add mod">
          <ac:chgData name="Rinaldo, Christopher (HC/SC)" userId="962f289b-d558-433d-be8e-06b33c0af375" providerId="ADAL" clId="{CB549B1E-91B7-4100-80B9-49CFFD8384E1}" dt="2026-03-12T19:06:07.485" v="156" actId="3626"/>
          <ac:spMkLst>
            <pc:docMk/>
            <pc:sldMk cId="4037199707" sldId="290"/>
            <ac:spMk id="2" creationId="{0EE8D977-0C59-0A28-8658-AFF3939E59F6}"/>
          </ac:spMkLst>
        </pc:spChg>
        <pc:picChg chg="mod">
          <ac:chgData name="Rinaldo, Christopher (HC/SC)" userId="962f289b-d558-433d-be8e-06b33c0af375" providerId="ADAL" clId="{CB549B1E-91B7-4100-80B9-49CFFD8384E1}" dt="2026-03-12T19:05:48.179" v="150" actId="1076"/>
          <ac:picMkLst>
            <pc:docMk/>
            <pc:sldMk cId="4037199707" sldId="290"/>
            <ac:picMk id="4" creationId="{BE868D02-CD9F-40F6-1607-9AB1BDEBEDAF}"/>
          </ac:picMkLst>
        </pc:picChg>
      </pc:sldChg>
      <pc:sldChg chg="addSp modSp mod">
        <pc:chgData name="Rinaldo, Christopher (HC/SC)" userId="962f289b-d558-433d-be8e-06b33c0af375" providerId="ADAL" clId="{CB549B1E-91B7-4100-80B9-49CFFD8384E1}" dt="2026-03-12T19:14:03.578" v="277" actId="3626"/>
        <pc:sldMkLst>
          <pc:docMk/>
          <pc:sldMk cId="4037199707" sldId="291"/>
        </pc:sldMkLst>
        <pc:spChg chg="add mod">
          <ac:chgData name="Rinaldo, Christopher (HC/SC)" userId="962f289b-d558-433d-be8e-06b33c0af375" providerId="ADAL" clId="{CB549B1E-91B7-4100-80B9-49CFFD8384E1}" dt="2026-03-12T19:14:03.578" v="277" actId="3626"/>
          <ac:spMkLst>
            <pc:docMk/>
            <pc:sldMk cId="4037199707" sldId="291"/>
            <ac:spMk id="2" creationId="{D9C427F9-3D74-2044-DFC6-E1303BE00EB0}"/>
          </ac:spMkLst>
        </pc:spChg>
        <pc:picChg chg="mod">
          <ac:chgData name="Rinaldo, Christopher (HC/SC)" userId="962f289b-d558-433d-be8e-06b33c0af375" providerId="ADAL" clId="{CB549B1E-91B7-4100-80B9-49CFFD8384E1}" dt="2026-03-12T19:13:44.577" v="271" actId="1076"/>
          <ac:picMkLst>
            <pc:docMk/>
            <pc:sldMk cId="4037199707" sldId="291"/>
            <ac:picMk id="4" creationId="{107A4A70-EA47-DC1F-F245-A231110A90AD}"/>
          </ac:picMkLst>
        </pc:picChg>
      </pc:sldChg>
      <pc:sldChg chg="addSp modSp mod">
        <pc:chgData name="Rinaldo, Christopher (HC/SC)" userId="962f289b-d558-433d-be8e-06b33c0af375" providerId="ADAL" clId="{CB549B1E-91B7-4100-80B9-49CFFD8384E1}" dt="2026-03-12T19:11:45.702" v="238" actId="3626"/>
        <pc:sldMkLst>
          <pc:docMk/>
          <pc:sldMk cId="4037199707" sldId="292"/>
        </pc:sldMkLst>
        <pc:spChg chg="add mod">
          <ac:chgData name="Rinaldo, Christopher (HC/SC)" userId="962f289b-d558-433d-be8e-06b33c0af375" providerId="ADAL" clId="{CB549B1E-91B7-4100-80B9-49CFFD8384E1}" dt="2026-03-12T19:11:45.702" v="238" actId="3626"/>
          <ac:spMkLst>
            <pc:docMk/>
            <pc:sldMk cId="4037199707" sldId="292"/>
            <ac:spMk id="2" creationId="{92A5B023-BD1E-1FB0-88B0-D0B449344849}"/>
          </ac:spMkLst>
        </pc:spChg>
        <pc:picChg chg="mod">
          <ac:chgData name="Rinaldo, Christopher (HC/SC)" userId="962f289b-d558-433d-be8e-06b33c0af375" providerId="ADAL" clId="{CB549B1E-91B7-4100-80B9-49CFFD8384E1}" dt="2026-03-12T19:11:24.738" v="232" actId="1076"/>
          <ac:picMkLst>
            <pc:docMk/>
            <pc:sldMk cId="4037199707" sldId="292"/>
            <ac:picMk id="4" creationId="{5A3A2875-0DDC-0E43-8206-18A8E9DD41B7}"/>
          </ac:picMkLst>
        </pc:picChg>
      </pc:sldChg>
      <pc:sldChg chg="addSp modSp mod">
        <pc:chgData name="Rinaldo, Christopher (HC/SC)" userId="962f289b-d558-433d-be8e-06b33c0af375" providerId="ADAL" clId="{CB549B1E-91B7-4100-80B9-49CFFD8384E1}" dt="2026-03-12T19:05:36.180" v="146" actId="3626"/>
        <pc:sldMkLst>
          <pc:docMk/>
          <pc:sldMk cId="4037199707" sldId="293"/>
        </pc:sldMkLst>
        <pc:spChg chg="add mod">
          <ac:chgData name="Rinaldo, Christopher (HC/SC)" userId="962f289b-d558-433d-be8e-06b33c0af375" providerId="ADAL" clId="{CB549B1E-91B7-4100-80B9-49CFFD8384E1}" dt="2026-03-12T19:05:36.180" v="146" actId="3626"/>
          <ac:spMkLst>
            <pc:docMk/>
            <pc:sldMk cId="4037199707" sldId="293"/>
            <ac:spMk id="2" creationId="{6C556D47-5E83-F758-CF73-A8281771E563}"/>
          </ac:spMkLst>
        </pc:spChg>
        <pc:picChg chg="mod">
          <ac:chgData name="Rinaldo, Christopher (HC/SC)" userId="962f289b-d558-433d-be8e-06b33c0af375" providerId="ADAL" clId="{CB549B1E-91B7-4100-80B9-49CFFD8384E1}" dt="2026-03-12T19:05:14.729" v="140" actId="1076"/>
          <ac:picMkLst>
            <pc:docMk/>
            <pc:sldMk cId="4037199707" sldId="293"/>
            <ac:picMk id="4" creationId="{25BE3947-A062-6BB6-A9EA-EEC2A1759030}"/>
          </ac:picMkLst>
        </pc:picChg>
      </pc:sldChg>
      <pc:sldChg chg="addSp modSp mod">
        <pc:chgData name="Rinaldo, Christopher (HC/SC)" userId="962f289b-d558-433d-be8e-06b33c0af375" providerId="ADAL" clId="{CB549B1E-91B7-4100-80B9-49CFFD8384E1}" dt="2026-03-12T19:08:39.697" v="188" actId="3626"/>
        <pc:sldMkLst>
          <pc:docMk/>
          <pc:sldMk cId="4037199707" sldId="294"/>
        </pc:sldMkLst>
        <pc:spChg chg="add mod">
          <ac:chgData name="Rinaldo, Christopher (HC/SC)" userId="962f289b-d558-433d-be8e-06b33c0af375" providerId="ADAL" clId="{CB549B1E-91B7-4100-80B9-49CFFD8384E1}" dt="2026-03-12T19:08:39.697" v="188" actId="3626"/>
          <ac:spMkLst>
            <pc:docMk/>
            <pc:sldMk cId="4037199707" sldId="294"/>
            <ac:spMk id="2" creationId="{1F8BCE53-B062-F16D-4DCD-D6088D246772}"/>
          </ac:spMkLst>
        </pc:spChg>
        <pc:picChg chg="mod">
          <ac:chgData name="Rinaldo, Christopher (HC/SC)" userId="962f289b-d558-433d-be8e-06b33c0af375" providerId="ADAL" clId="{CB549B1E-91B7-4100-80B9-49CFFD8384E1}" dt="2026-03-12T19:08:17.056" v="182" actId="1076"/>
          <ac:picMkLst>
            <pc:docMk/>
            <pc:sldMk cId="4037199707" sldId="294"/>
            <ac:picMk id="4" creationId="{F0DDA8A0-EA83-EB71-8631-E090F8788790}"/>
          </ac:picMkLst>
        </pc:picChg>
      </pc:sldChg>
      <pc:sldChg chg="addSp modSp mod">
        <pc:chgData name="Rinaldo, Christopher (HC/SC)" userId="962f289b-d558-433d-be8e-06b33c0af375" providerId="ADAL" clId="{CB549B1E-91B7-4100-80B9-49CFFD8384E1}" dt="2026-03-12T19:13:32.334" v="267" actId="3626"/>
        <pc:sldMkLst>
          <pc:docMk/>
          <pc:sldMk cId="739952573" sldId="295"/>
        </pc:sldMkLst>
        <pc:spChg chg="add mod">
          <ac:chgData name="Rinaldo, Christopher (HC/SC)" userId="962f289b-d558-433d-be8e-06b33c0af375" providerId="ADAL" clId="{CB549B1E-91B7-4100-80B9-49CFFD8384E1}" dt="2026-03-12T19:13:32.334" v="267" actId="3626"/>
          <ac:spMkLst>
            <pc:docMk/>
            <pc:sldMk cId="739952573" sldId="295"/>
            <ac:spMk id="2" creationId="{C96BDC3A-6644-81E1-21E1-18234472CBC0}"/>
          </ac:spMkLst>
        </pc:spChg>
        <pc:picChg chg="mod">
          <ac:chgData name="Rinaldo, Christopher (HC/SC)" userId="962f289b-d558-433d-be8e-06b33c0af375" providerId="ADAL" clId="{CB549B1E-91B7-4100-80B9-49CFFD8384E1}" dt="2026-03-12T19:13:10.497" v="261" actId="1076"/>
          <ac:picMkLst>
            <pc:docMk/>
            <pc:sldMk cId="739952573" sldId="295"/>
            <ac:picMk id="4" creationId="{69A4B25E-41F4-6726-6799-39E1B0747B48}"/>
          </ac:picMkLst>
        </pc:picChg>
      </pc:sldChg>
      <pc:sldChg chg="addSp modSp mod">
        <pc:chgData name="Rinaldo, Christopher (HC/SC)" userId="962f289b-d558-433d-be8e-06b33c0af375" providerId="ADAL" clId="{CB549B1E-91B7-4100-80B9-49CFFD8384E1}" dt="2026-03-12T19:06:44.104" v="166" actId="3626"/>
        <pc:sldMkLst>
          <pc:docMk/>
          <pc:sldMk cId="739952573" sldId="297"/>
        </pc:sldMkLst>
        <pc:spChg chg="add mod">
          <ac:chgData name="Rinaldo, Christopher (HC/SC)" userId="962f289b-d558-433d-be8e-06b33c0af375" providerId="ADAL" clId="{CB549B1E-91B7-4100-80B9-49CFFD8384E1}" dt="2026-03-12T19:06:44.104" v="166" actId="3626"/>
          <ac:spMkLst>
            <pc:docMk/>
            <pc:sldMk cId="739952573" sldId="297"/>
            <ac:spMk id="2" creationId="{408B4A3C-28C6-7106-0DEF-D43BFDFBF61C}"/>
          </ac:spMkLst>
        </pc:spChg>
        <pc:picChg chg="mod">
          <ac:chgData name="Rinaldo, Christopher (HC/SC)" userId="962f289b-d558-433d-be8e-06b33c0af375" providerId="ADAL" clId="{CB549B1E-91B7-4100-80B9-49CFFD8384E1}" dt="2026-03-12T19:06:21.703" v="160" actId="1076"/>
          <ac:picMkLst>
            <pc:docMk/>
            <pc:sldMk cId="739952573" sldId="297"/>
            <ac:picMk id="4" creationId="{FD532F34-0D03-1253-BAD7-8CC93EC3DAA2}"/>
          </ac:picMkLst>
        </pc:picChg>
      </pc:sldChg>
      <pc:sldChg chg="addSp modSp mod">
        <pc:chgData name="Rinaldo, Christopher (HC/SC)" userId="962f289b-d558-433d-be8e-06b33c0af375" providerId="ADAL" clId="{CB549B1E-91B7-4100-80B9-49CFFD8384E1}" dt="2026-03-12T19:04:56.120" v="136" actId="3626"/>
        <pc:sldMkLst>
          <pc:docMk/>
          <pc:sldMk cId="739952573" sldId="298"/>
        </pc:sldMkLst>
        <pc:spChg chg="add mod">
          <ac:chgData name="Rinaldo, Christopher (HC/SC)" userId="962f289b-d558-433d-be8e-06b33c0af375" providerId="ADAL" clId="{CB549B1E-91B7-4100-80B9-49CFFD8384E1}" dt="2026-03-12T19:04:56.120" v="136" actId="3626"/>
          <ac:spMkLst>
            <pc:docMk/>
            <pc:sldMk cId="739952573" sldId="298"/>
            <ac:spMk id="2" creationId="{E6EC36C9-7795-E670-7A51-E42CDFCFBDF1}"/>
          </ac:spMkLst>
        </pc:spChg>
        <pc:picChg chg="mod">
          <ac:chgData name="Rinaldo, Christopher (HC/SC)" userId="962f289b-d558-433d-be8e-06b33c0af375" providerId="ADAL" clId="{CB549B1E-91B7-4100-80B9-49CFFD8384E1}" dt="2026-03-12T19:04:35.493" v="130" actId="1076"/>
          <ac:picMkLst>
            <pc:docMk/>
            <pc:sldMk cId="739952573" sldId="298"/>
            <ac:picMk id="4" creationId="{7C0C1D20-CAB2-B026-C4DD-5A375029886F}"/>
          </ac:picMkLst>
        </pc:picChg>
      </pc:sldChg>
      <pc:sldChg chg="addSp modSp mod">
        <pc:chgData name="Rinaldo, Christopher (HC/SC)" userId="962f289b-d558-433d-be8e-06b33c0af375" providerId="ADAL" clId="{CB549B1E-91B7-4100-80B9-49CFFD8384E1}" dt="2026-03-12T19:01:54.528" v="76" actId="3626"/>
        <pc:sldMkLst>
          <pc:docMk/>
          <pc:sldMk cId="432254065" sldId="301"/>
        </pc:sldMkLst>
        <pc:spChg chg="add mod">
          <ac:chgData name="Rinaldo, Christopher (HC/SC)" userId="962f289b-d558-433d-be8e-06b33c0af375" providerId="ADAL" clId="{CB549B1E-91B7-4100-80B9-49CFFD8384E1}" dt="2026-03-12T19:01:54.528" v="76" actId="3626"/>
          <ac:spMkLst>
            <pc:docMk/>
            <pc:sldMk cId="432254065" sldId="301"/>
            <ac:spMk id="2" creationId="{C92DBCF9-426C-7D33-7871-B9DF4C9E2D66}"/>
          </ac:spMkLst>
        </pc:spChg>
        <pc:picChg chg="mod">
          <ac:chgData name="Rinaldo, Christopher (HC/SC)" userId="962f289b-d558-433d-be8e-06b33c0af375" providerId="ADAL" clId="{CB549B1E-91B7-4100-80B9-49CFFD8384E1}" dt="2026-03-12T19:01:31.588" v="70" actId="1076"/>
          <ac:picMkLst>
            <pc:docMk/>
            <pc:sldMk cId="432254065" sldId="301"/>
            <ac:picMk id="4" creationId="{E2DB0DFA-B7EA-DA5A-7334-6E0308811B90}"/>
          </ac:picMkLst>
        </pc:picChg>
      </pc:sldChg>
      <pc:sldChg chg="addSp modSp mod">
        <pc:chgData name="Rinaldo, Christopher (HC/SC)" userId="962f289b-d558-433d-be8e-06b33c0af375" providerId="ADAL" clId="{CB549B1E-91B7-4100-80B9-49CFFD8384E1}" dt="2026-03-12T19:01:12.633" v="66" actId="3626"/>
        <pc:sldMkLst>
          <pc:docMk/>
          <pc:sldMk cId="111783570" sldId="304"/>
        </pc:sldMkLst>
        <pc:spChg chg="add mod">
          <ac:chgData name="Rinaldo, Christopher (HC/SC)" userId="962f289b-d558-433d-be8e-06b33c0af375" providerId="ADAL" clId="{CB549B1E-91B7-4100-80B9-49CFFD8384E1}" dt="2026-03-12T19:01:12.633" v="66" actId="3626"/>
          <ac:spMkLst>
            <pc:docMk/>
            <pc:sldMk cId="111783570" sldId="304"/>
            <ac:spMk id="2" creationId="{FF5D15E6-B520-4D07-037A-90E13FB6DAC7}"/>
          </ac:spMkLst>
        </pc:spChg>
        <pc:picChg chg="mod">
          <ac:chgData name="Rinaldo, Christopher (HC/SC)" userId="962f289b-d558-433d-be8e-06b33c0af375" providerId="ADAL" clId="{CB549B1E-91B7-4100-80B9-49CFFD8384E1}" dt="2026-03-12T19:00:50.771" v="60" actId="1076"/>
          <ac:picMkLst>
            <pc:docMk/>
            <pc:sldMk cId="111783570" sldId="304"/>
            <ac:picMk id="3" creationId="{B2FD610F-9613-3250-1D66-D079B22A187E}"/>
          </ac:picMkLst>
        </pc:picChg>
      </pc:sldChg>
      <pc:sldChg chg="addSp modSp mod">
        <pc:chgData name="Rinaldo, Christopher (HC/SC)" userId="962f289b-d558-433d-be8e-06b33c0af375" providerId="ADAL" clId="{CB549B1E-91B7-4100-80B9-49CFFD8384E1}" dt="2026-03-12T19:09:14.383" v="198" actId="3626"/>
        <pc:sldMkLst>
          <pc:docMk/>
          <pc:sldMk cId="2810913896" sldId="305"/>
        </pc:sldMkLst>
        <pc:spChg chg="add mod">
          <ac:chgData name="Rinaldo, Christopher (HC/SC)" userId="962f289b-d558-433d-be8e-06b33c0af375" providerId="ADAL" clId="{CB549B1E-91B7-4100-80B9-49CFFD8384E1}" dt="2026-03-12T19:09:14.383" v="198" actId="3626"/>
          <ac:spMkLst>
            <pc:docMk/>
            <pc:sldMk cId="2810913896" sldId="305"/>
            <ac:spMk id="2" creationId="{C9FF9CA4-AE20-01D8-07EC-A56366B1EEB3}"/>
          </ac:spMkLst>
        </pc:spChg>
        <pc:picChg chg="mod">
          <ac:chgData name="Rinaldo, Christopher (HC/SC)" userId="962f289b-d558-433d-be8e-06b33c0af375" providerId="ADAL" clId="{CB549B1E-91B7-4100-80B9-49CFFD8384E1}" dt="2026-03-12T19:08:52.494" v="192" actId="1076"/>
          <ac:picMkLst>
            <pc:docMk/>
            <pc:sldMk cId="2810913896" sldId="305"/>
            <ac:picMk id="3" creationId="{47C0B525-D298-12C3-1503-2D6CC13E945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0473-6EA0-4686-A958-2384BCCB68F3}" type="datetimeFigureOut">
              <a:rPr lang="en-CA" smtClean="0"/>
              <a:t>2026-03-12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60BC-C4DD-44AA-B8FC-CD88C93DFB5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7300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0473-6EA0-4686-A958-2384BCCB68F3}" type="datetimeFigureOut">
              <a:rPr lang="en-CA" smtClean="0"/>
              <a:t>2026-03-12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60BC-C4DD-44AA-B8FC-CD88C93DFB5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8221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0473-6EA0-4686-A958-2384BCCB68F3}" type="datetimeFigureOut">
              <a:rPr lang="en-CA" smtClean="0"/>
              <a:t>2026-03-12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60BC-C4DD-44AA-B8FC-CD88C93DFB5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5506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0473-6EA0-4686-A958-2384BCCB68F3}" type="datetimeFigureOut">
              <a:rPr lang="en-CA" smtClean="0"/>
              <a:t>2026-03-12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60BC-C4DD-44AA-B8FC-CD88C93DFB5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7261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0473-6EA0-4686-A958-2384BCCB68F3}" type="datetimeFigureOut">
              <a:rPr lang="en-CA" smtClean="0"/>
              <a:t>2026-03-12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60BC-C4DD-44AA-B8FC-CD88C93DFB5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4380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0473-6EA0-4686-A958-2384BCCB68F3}" type="datetimeFigureOut">
              <a:rPr lang="en-CA" smtClean="0"/>
              <a:t>2026-03-12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60BC-C4DD-44AA-B8FC-CD88C93DFB5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6939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0473-6EA0-4686-A958-2384BCCB68F3}" type="datetimeFigureOut">
              <a:rPr lang="en-CA" smtClean="0"/>
              <a:t>2026-03-12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60BC-C4DD-44AA-B8FC-CD88C93DFB5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210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0473-6EA0-4686-A958-2384BCCB68F3}" type="datetimeFigureOut">
              <a:rPr lang="en-CA" smtClean="0"/>
              <a:t>2026-03-12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60BC-C4DD-44AA-B8FC-CD88C93DFB5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7417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0473-6EA0-4686-A958-2384BCCB68F3}" type="datetimeFigureOut">
              <a:rPr lang="en-CA" smtClean="0"/>
              <a:t>2026-03-12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60BC-C4DD-44AA-B8FC-CD88C93DFB5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2763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0473-6EA0-4686-A958-2384BCCB68F3}" type="datetimeFigureOut">
              <a:rPr lang="en-CA" smtClean="0"/>
              <a:t>2026-03-12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60BC-C4DD-44AA-B8FC-CD88C93DFB5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8553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0473-6EA0-4686-A958-2384BCCB68F3}" type="datetimeFigureOut">
              <a:rPr lang="en-CA" smtClean="0"/>
              <a:t>2026-03-12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60BC-C4DD-44AA-B8FC-CD88C93DFB5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7444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E0473-6EA0-4686-A958-2384BCCB68F3}" type="datetimeFigureOut">
              <a:rPr lang="en-CA" smtClean="0"/>
              <a:t>2026-03-12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E60BC-C4DD-44AA-B8FC-CD88C93DFB5F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EF6941-0FA5-E4E3-18B8-56529035C08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7429500" y="63500"/>
            <a:ext cx="1685925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CA" sz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Unclassified / Non classifié</a:t>
            </a:r>
          </a:p>
        </p:txBody>
      </p:sp>
    </p:spTree>
    <p:extLst>
      <p:ext uri="{BB962C8B-B14F-4D97-AF65-F5344CB8AC3E}">
        <p14:creationId xmlns:p14="http://schemas.microsoft.com/office/powerpoint/2010/main" val="1405664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68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CA" dirty="0"/>
              <a:t>National Monitoring Section-</a:t>
            </a:r>
            <a:br>
              <a:rPr lang="en-CA" dirty="0"/>
            </a:br>
            <a:r>
              <a:rPr lang="en-CA" dirty="0"/>
              <a:t> Strontium in Milk</a:t>
            </a:r>
            <a:br>
              <a:rPr lang="en-CA" dirty="0"/>
            </a:br>
            <a:br>
              <a:rPr lang="en-CA" dirty="0"/>
            </a:br>
            <a:r>
              <a:rPr lang="en-CA" dirty="0"/>
              <a:t>Section de surveillance national-</a:t>
            </a:r>
            <a:br>
              <a:rPr lang="en-CA" dirty="0"/>
            </a:br>
            <a:r>
              <a:rPr lang="en-CA" dirty="0"/>
              <a:t>Strontium dans le lait</a:t>
            </a:r>
            <a:br>
              <a:rPr lang="en-CA" sz="4000" dirty="0"/>
            </a:br>
            <a:br>
              <a:rPr lang="en-CA" sz="4000" dirty="0"/>
            </a:br>
            <a:br>
              <a:rPr lang="en-CA" sz="4000" dirty="0"/>
            </a:b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935393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868D02-CD9F-40F6-1607-9AB1BDEBE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53" y="16748"/>
            <a:ext cx="8095894" cy="58857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E8D977-0C59-0A28-8658-AFF3939E59F6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concentration of strontium in milk from Sault Ste. Marie, ON, from 1984 to 1994. The complete data set can be found in nms_strontium90_milk_ssn_strontium90_lait.csv. If you require a specific accessible format, please contact us at hc.rpb-brp.sc@canada.ca / </a:t>
            </a:r>
            <a:r>
              <a:rPr lang="fr-FR" sz="1100" dirty="0"/>
              <a:t>Le graphique ci-dessus est une représentation visuelle des concentrations de strontium pour Sault Ste. Marie, ON, de 1984 à 1994. L'ensemble de données complet se trouve dans nms_strontium90_milk_ssn_strontium90_lait.csv. Si vous souhaitez obtenir une copie de ces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4037199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532F34-0D03-1253-BAD7-8CC93EC3D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23" y="16748"/>
            <a:ext cx="8092954" cy="58857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8B4A3C-28C6-7106-0DEF-D43BFDFBF61C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concentration of strontium in milk from Windsor, ON, from 1984 to 1991. The complete data set can be found in nms_strontium90_milk_ssn_strontium90_lait.csv. If you require a specific accessible format, please contact us at hc.rpb-brp.sc@canada.ca / </a:t>
            </a:r>
            <a:r>
              <a:rPr lang="fr-FR" sz="1100" dirty="0"/>
              <a:t>Le graphique ci-dessus est une représentation visuelle des concentrations de strontium pour Windsor, ON, de 1984 à 1991. L'ensemble de données complet se trouve dans nms_strontium90_milk_ssn_strontium90_lait.csv. Si vous souhaitez obtenir une copie de ces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739952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CED09F-8799-CAAC-1087-00A999BD6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33" y="8716"/>
            <a:ext cx="8108133" cy="59025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1F701C-0F3B-8A96-8A54-16B4D8349818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concentration of strontium in milk from London, ON, from 1992 to 1994. The complete data set can be found in nms_strontium90_milk_ssn_strontium90_lait.csv. If you require a specific accessible format, please contact us at hc.rpb-brp.sc@canada.ca / </a:t>
            </a:r>
            <a:r>
              <a:rPr lang="fr-FR" sz="1100" dirty="0"/>
              <a:t>Le graphique ci-dessus est une représentation visuelle des concentrations de strontium pour London, ON, de 1992 à 1994. L'ensemble de données complet se trouve dans nms_strontium90_milk_ssn_strontium90_lait.csv. Si vous souhaitez obtenir une copie de ces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3828412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DDA8A0-EA83-EB71-8631-E090F87887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91" y="16748"/>
            <a:ext cx="8093017" cy="58915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8BCE53-B062-F16D-4DCD-D6088D246772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concentration of strontium in milk from Toronto, ON, from 1984 to 1994. The complete data set can be found in nms_strontium90_milk_ssn_strontium90_lait.csv. If you require a specific accessible format, please contact us at hc.rpb-brp.sc@canada.ca / </a:t>
            </a:r>
            <a:r>
              <a:rPr lang="fr-FR" sz="1100" dirty="0"/>
              <a:t>Le graphique ci-dessus est une représentation visuelle des concentrations de strontium pour Toronto, ON, de 1984 à 1994. L'ensemble de données complet se trouve dans nms_strontium90_milk_ssn_strontium90_lait.csv. Si vous souhaitez obtenir une copie de ces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4037199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C0B525-D298-12C3-1503-2D6CC13E9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04" y="16748"/>
            <a:ext cx="8100392" cy="58911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FF9CA4-AE20-01D8-07EC-A56366B1EEB3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concentration of strontium in milk from Ottawa, ON, from 1984 to present. The complete data set can be found in nms_strontium90_milk_ssn_strontium90_lait.csv. If you require a specific accessible format, please contact us at hc.rpb-brp.sc@canada.ca / </a:t>
            </a:r>
            <a:r>
              <a:rPr lang="fr-FR" sz="1100" dirty="0"/>
              <a:t>Le graphique ci-dessus est une représentation visuelle des concentrations de strontium pour Ottawa, ON, de 1984 à présent. L'ensemble de données complet se trouve dans nms_strontium90_milk_ssn_strontium90_lait.csv. Si vous souhaitez obtenir une copie de ces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2810913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60B989-A8BA-EFD7-DB77-0670D7700E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33" y="0"/>
            <a:ext cx="8108133" cy="59025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EEFF41-590C-9FBD-C212-479FE6CCFA6B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concentration of strontium in milk from Montréal, QC, from 1984 to 1994. The complete data set can be found in nms_strontium90_milk_ssn_strontium90_lait.csv. If you require a specific accessible format, please contact us at hc.rpb-brp.sc@canada.ca / </a:t>
            </a:r>
            <a:r>
              <a:rPr lang="fr-FR" sz="1100" dirty="0"/>
              <a:t>Le graphique ci-dessus est une représentation visuelle des concentrations de strontium pour Montréal, QC, de 1984 à 1994. L'ensemble de données complet se trouve dans nms_strontium90_milk_ssn_strontium90_lait.csv. Si vous souhaitez obtenir une copie de ces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570802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FE517C-BFEA-35B6-78E1-BD357790E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97" y="7572"/>
            <a:ext cx="8105205" cy="59025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96F7E0-A469-7C9B-4743-1173D2C6B06D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concentration of strontium in milk from Québec, QC, from 1984 to 1994. The complete data set can be found in nms_strontium90_milk_ssn_strontium90_lait.csv. If you require a specific accessible format, please contact us at hc.rpb-brp.sc@canada.ca / </a:t>
            </a:r>
            <a:r>
              <a:rPr lang="fr-FR" sz="1100" dirty="0"/>
              <a:t>Le graphique ci-dessus est une représentation visuelle des concentrations de strontium pour Québec, QC, de 1984 à 1994. L'ensemble de données complet se trouve dans nms_strontium90_milk_ssn_strontium90_lait.csv. Si vous souhaitez obtenir une copie de ces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4037199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F4D07B-CB79-AFAE-E6E1-E81D5B33A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36" y="0"/>
            <a:ext cx="8089528" cy="59025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B38023-3D2A-B242-C59A-3689741D314C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concentration of strontium in milk from Fredericton, NB, from 1993 to 1994. The complete data set can be found in nms_strontium90_milk_ssn_strontium90_lait.csv. If you require a specific accessible format, please contact us at hc.rpb-brp.sc@canada.ca / </a:t>
            </a:r>
            <a:r>
              <a:rPr lang="fr-FR" sz="1100" dirty="0"/>
              <a:t>Le graphique ci-dessus est une représentation visuelle des concentrations de strontium pour Fredericton, NB, de 1993 à 1994. L'ensemble de données complet se trouve dans nms_strontium90_milk_ssn_strontium90_lait.csv. Si vous souhaitez obtenir une copie de ces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3828412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3A2875-0DDC-0E43-8206-18A8E9DD4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34" y="8716"/>
            <a:ext cx="8118931" cy="59025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A5B023-BD1E-1FB0-88B0-D0B449344849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concentration of strontium in milk from Sussex, NB, from 1984 to 1994. The complete data set can be found in nms_strontium90_milk_ssn_strontium90_lait.csv. If you require a specific accessible format, please contact us at hc.rpb-brp.sc@canada.ca / </a:t>
            </a:r>
            <a:r>
              <a:rPr lang="fr-FR" sz="1100" dirty="0"/>
              <a:t>Le graphique ci-dessus est une représentation visuelle des concentrations de strontium pour Sussex, NB, de 1984 à 1994. L'ensemble de données complet se trouve dans nms_strontium90_milk_ssn_strontium90_lait.csv. Si vous souhaitez obtenir une copie de ces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4037199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745673-961E-65EB-4DD6-438FDC8DD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34" y="16748"/>
            <a:ext cx="8118931" cy="59025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3E0972-8C2F-38DB-38FE-DCEBCAD83C4E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concentration of strontium in milk from Moncton, NB, from 1984 to 1991. The complete data set can be found in nms_strontium90_milk_ssn_strontium90_lait.csv. If you require a specific accessible format, please contact us at hc.rpb-brp.sc@canada.ca / </a:t>
            </a:r>
            <a:r>
              <a:rPr lang="fr-FR" sz="1100" dirty="0"/>
              <a:t>Le graphique ci-dessus est une représentation visuelle des concentrations de strontium pour Moncton, NB, de 1984 à 1991. L'ensemble de données complet se trouve dans nms_strontium90_milk_ssn_strontium90_lait.csv. Si vous souhaitez obtenir une copie de ces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3828412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FD610F-9613-3250-1D66-D079B22A1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93" y="0"/>
            <a:ext cx="8120014" cy="59025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5D15E6-B520-4D07-037A-90E13FB6DAC7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concentration of strontium in milk various cities across Canada, from 1984 to present. The complete data set can be found in nms_strontium90_milk_ssn_strontium90_lait.csv. If you require a specific accessible format, please contact us at hc.rpb-brp.sc@canada.ca / </a:t>
            </a:r>
            <a:r>
              <a:rPr lang="fr-FR" sz="1100" dirty="0"/>
              <a:t>Le graphique ci-dessus est une représentation visuelle des concentrations de strontium dans le lait de diverses villes du Canada de 1984 à présent. L'ensemble de données complet se trouve dans nms_strontium90_milk_ssn_strontium90_lait.csv. Si vous souhaitez obtenir une copie de ces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111783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41BC32-D459-6480-B9A4-C2DAD67A3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04" y="16748"/>
            <a:ext cx="8100392" cy="58890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7499A3-A860-FF03-3BDF-D025FF78C86E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concentration of strontium in milk from Halifax, NS, from 1984 to 1994. The complete data set can be found in nms_strontium90_milk_ssn_strontium90_lait.csv. If you require a specific accessible format, please contact us at hc.rpb-brp.sc@canada.ca / </a:t>
            </a:r>
            <a:r>
              <a:rPr lang="fr-FR" sz="1100" dirty="0"/>
              <a:t>Le graphique ci-dessus est une représentation visuelle des concentrations de strontium pour Halifax, NS, de 1984 à 1994. L'ensemble de données complet se trouve dans nms_strontium90_milk_ssn_strontium90_lait.csv. Si vous souhaitez obtenir une copie de ces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3828412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A4B25E-41F4-6726-6799-39E1B0747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34" y="16748"/>
            <a:ext cx="8118931" cy="59025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6BDC3A-6644-81E1-21E1-18234472CBC0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concentration of strontium in milk from Truro, NS, from 1984 to 1994. The complete data set can be found in nms_strontium90_milk_ssn_strontium90_lait.csv. If you require a specific accessible format, please contact us at hc.rpb-brp.sc@canada.ca / </a:t>
            </a:r>
            <a:r>
              <a:rPr lang="fr-FR" sz="1100" dirty="0"/>
              <a:t>Le graphique ci-dessus est une représentation visuelle des concentrations de strontium pour Truro, NS, de 1984 à 1994. L'ensemble de données complet se trouve dans nms_strontium90_milk_ssn_strontium90_lait.csv. Si vous souhaitez obtenir une copie de ces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739952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7A4A70-EA47-DC1F-F245-A231110A9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17" y="16748"/>
            <a:ext cx="8097365" cy="59025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C427F9-3D74-2044-DFC6-E1303BE00EB0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concentration of strontium in milk from St. John's, NL, from 1984 to 1994. The complete data set can be found in nms_strontium90_milk_ssn_strontium90_lait.csv. If you require a specific accessible format, please contact us at hc.rpb-brp.sc@canada.ca / </a:t>
            </a:r>
            <a:r>
              <a:rPr lang="fr-FR" sz="1100" dirty="0"/>
              <a:t>Le graphique ci-dessus est une représentation visuelle des concentrations de strontium pour St. John's, NL, de 1984 à 1994. L'ensemble de données complet se trouve dans nms_strontium90_milk_ssn_strontium90_lait.csv. Si vous souhaitez obtenir une copie de ces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4037199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DB0DFA-B7EA-DA5A-7334-6E0308811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08" y="0"/>
            <a:ext cx="8115983" cy="59025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2DBCF9-426C-7D33-7871-B9DF4C9E2D66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concentration of strontium in milk from Vancouver, BC, from 1984 to 1994. The complete data set can be found in nms_strontium90_milk_ssn_strontium90_lait.csv. If you require a specific accessible format, please contact us at hc.rpb-brp.sc@canada.ca / </a:t>
            </a:r>
            <a:r>
              <a:rPr lang="fr-FR" sz="1100" dirty="0"/>
              <a:t>Le graphique ci-dessus est une représentation visuelle des concentrations de strontium pour Vancouver, BC, de 1984 à 1994. L'ensemble de données complet se trouve dans nms_strontium90_milk_ssn_strontium90_lait.csv. Si vous souhaitez obtenir une copie de ces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432254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FBBC1B-FFCD-E0A7-ED1E-1129B3531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08" y="0"/>
            <a:ext cx="8115983" cy="59025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57AB3F-E8D4-68A9-2892-57988C86D0BF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concentration of strontium in milk from Calgary, AB, from 1984 to 1994. The complete data set can be found in nms_strontium90_milk_ssn_strontium90_lait.csv. If you require a specific accessible format, please contact us at hc.rpb-brp.sc@canada.ca / </a:t>
            </a:r>
            <a:r>
              <a:rPr lang="fr-FR" sz="1100" dirty="0"/>
              <a:t>Le graphique ci-dessus est une représentation visuelle des concentrations de strontium pour Calgary, AB, de 1984 à 1994. L'ensemble de données complet se trouve dans nms_strontium90_milk_ssn_strontium90_lait.csv. Si vous souhaitez obtenir une copie de ces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1187775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87144B-0F24-8C4A-D4FD-CB2383AF8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76" y="22452"/>
            <a:ext cx="8088048" cy="58800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89D100-59DB-C14E-4867-D92480A67B74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concentration of strontium in milk from Edmonton, AB, from 1984 to 1994. The complete data set can be found in nms_strontium90_milk_ssn_strontium90_lait.csv. If you require a specific accessible format, please contact us at hc.rpb-brp.sc@canada.ca / </a:t>
            </a:r>
            <a:r>
              <a:rPr lang="fr-FR" sz="1100" dirty="0"/>
              <a:t>Le graphique ci-dessus est une représentation visuelle des concentrations de strontium pour Edmonton, AB, de 1984 à 1994. L'ensemble de données complet se trouve dans nms_strontium90_milk_ssn_strontium90_lait.csv. Si vous souhaitez obtenir une copie de ces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3828412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84EA89-BDC2-2F9C-905B-D348B66DD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05" y="17860"/>
            <a:ext cx="8126790" cy="59025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EDE3CD-B033-2B2C-9A2B-57BA4B1CF88C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concentration of strontium in milk from Saskatoon, SK, from 1984 to 1994. The complete data set can be found in nms_strontium90_milk_ssn_strontium90_lait.csv. If you require a specific accessible format, please contact us at hc.rpb-brp.sc@canada.ca / </a:t>
            </a:r>
            <a:r>
              <a:rPr lang="fr-FR" sz="1100" dirty="0"/>
              <a:t>Le graphique ci-dessus est une représentation visuelle des concentrations de strontium pour Saskatoon, SK, de 1984 à 1994. L'ensemble de données complet se trouve dans nms_strontium90_milk_ssn_strontium90_lait.csv. Si vous souhaitez obtenir une copie de ces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4037199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B60012-0BBE-0F66-AC99-D27F07CB4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4" y="0"/>
            <a:ext cx="8111071" cy="59025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B5B6CF-F7A5-D7C8-66FC-68176443EB54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concentration of strontium in milk from Regina, SK, from 1984 to 1994. The complete data set can be found in nms_strontium90_milk_ssn_strontium90_lait.csv. If you require a specific accessible format, please contact us at hc.rpb-brp.sc@canada.ca / </a:t>
            </a:r>
            <a:r>
              <a:rPr lang="fr-FR" sz="1100" dirty="0"/>
              <a:t>Le graphique ci-dessus est une représentation visuelle des concentrations de strontium pour Regina, SK, de 1984 à 1994. L'ensemble de données complet se trouve dans nms_strontium90_milk_ssn_strontium90_lait.csv. Si vous souhaitez obtenir une copie de ces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4037199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0C1D20-CAB2-B026-C4DD-5A3750298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18" y="16748"/>
            <a:ext cx="8116763" cy="59166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EC36C9-7795-E670-7A51-E42CDFCFBDF1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concentration of strontium in milk from Winnipeg, MB, from 1984 to 1994. The complete data set can be found in nms_strontium90_milk_ssn_strontium90_lait.csv. If you require a specific accessible format, please contact us at hc.rpb-brp.sc@canada.ca / </a:t>
            </a:r>
            <a:r>
              <a:rPr lang="fr-FR" sz="1100" dirty="0"/>
              <a:t>Le graphique ci-dessus est une représentation visuelle des concentrations de strontium pour Winnipeg, MB, de 1984 à 1994. L'ensemble de données complet se trouve dans nms_strontium90_milk_ssn_strontium90_lait.csv. Si vous souhaitez obtenir une copie de ces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739952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BE3947-A062-6BB6-A9EA-EEC2A1759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15" y="19004"/>
            <a:ext cx="8111569" cy="58857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556D47-5E83-F758-CF73-A8281771E563}"/>
              </a:ext>
            </a:extLst>
          </p:cNvPr>
          <p:cNvSpPr txBox="1"/>
          <p:nvPr/>
        </p:nvSpPr>
        <p:spPr>
          <a:xfrm>
            <a:off x="0" y="5902533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The above graph shows the concentration of strontium in milk from Thunder Bay, ON, from 1984 to 1994. The complete data set can be found in nms_strontium90_milk_ssn_strontium90_lait.csv. If you require a specific accessible format, please contact us at hc.rpb-brp.sc@canada.ca / </a:t>
            </a:r>
            <a:r>
              <a:rPr lang="fr-FR" sz="1100" dirty="0"/>
              <a:t>Le graphique ci-dessus est une représentation visuelle des concentrations de strontium pour Thunder Bay, ON, de 1984 à 1994. L'ensemble de données complet se trouve dans nms_strontium90_milk_ssn_strontium90_lait.csv. Si vous souhaitez obtenir une copie de ces données dans un format accessible spécifique, veuillez nous contacter à hc.rpb-brp.sc@canada.ca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4037199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3BD7462AF7F34BB8336889B96C0E41" ma:contentTypeVersion="17" ma:contentTypeDescription="Create a new document." ma:contentTypeScope="" ma:versionID="205ae1ff2010320f20b335e94196243c">
  <xsd:schema xmlns:xsd="http://www.w3.org/2001/XMLSchema" xmlns:xs="http://www.w3.org/2001/XMLSchema" xmlns:p="http://schemas.microsoft.com/office/2006/metadata/properties" xmlns:ns2="6631efdb-a059-4d5c-af0b-f731f14d33d3" xmlns:ns3="04dbe0ac-a88c-42fe-990f-462ef144ff25" targetNamespace="http://schemas.microsoft.com/office/2006/metadata/properties" ma:root="true" ma:fieldsID="fe7608049f500ed4bbc59a66a9ee5fb6" ns2:_="" ns3:_="">
    <xsd:import namespace="6631efdb-a059-4d5c-af0b-f731f14d33d3"/>
    <xsd:import namespace="04dbe0ac-a88c-42fe-990f-462ef144ff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1efdb-a059-4d5c-af0b-f731f14d33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a5e057b-9dc0-420d-9cdc-9e40336a74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4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dbe0ac-a88c-42fe-990f-462ef144ff25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a4c2d1d1-0b64-4a62-bb51-92752fe81e78}" ma:internalName="TaxCatchAll" ma:showField="CatchAllData" ma:web="04dbe0ac-a88c-42fe-990f-462ef144ff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4dbe0ac-a88c-42fe-990f-462ef144ff25" xsi:nil="true"/>
    <lcf76f155ced4ddcb4097134ff3c332f xmlns="6631efdb-a059-4d5c-af0b-f731f14d33d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6FDBA37-9BED-48D7-888E-49CE88001EC3}"/>
</file>

<file path=customXml/itemProps2.xml><?xml version="1.0" encoding="utf-8"?>
<ds:datastoreItem xmlns:ds="http://schemas.openxmlformats.org/officeDocument/2006/customXml" ds:itemID="{9C37558A-16E0-42E5-A67A-489A60AB8D35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4ab521e1-8720-4533-8025-5c945dd49c24"/>
    <ds:schemaRef ds:uri="http://schemas.microsoft.com/office/2006/documentManagement/types"/>
    <ds:schemaRef ds:uri="http://schemas.microsoft.com/office/2006/metadata/properties"/>
    <ds:schemaRef ds:uri="16e82f90-a588-4221-9ba0-cc9a2dc4dcab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482D25E-5A4E-4EB8-B8F0-BCC211D5EBA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32ED6C3-1E86-4DA9-BBC6-7D39AAE6EECE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2851</Words>
  <Application>Microsoft Office PowerPoint</Application>
  <PresentationFormat>On-screen Show (4:3)</PresentationFormat>
  <Paragraphs>22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National Monitoring Section-  Strontium in Milk  Section de surveillance national- Strontium dans le lait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Health Canada - Santé Canada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hcuser</dc:creator>
  <cp:lastModifiedBy>Rinaldo, Christopher (HC/SC)</cp:lastModifiedBy>
  <cp:revision>25</cp:revision>
  <dcterms:created xsi:type="dcterms:W3CDTF">2013-11-26T16:07:47Z</dcterms:created>
  <dcterms:modified xsi:type="dcterms:W3CDTF">2026-03-12T19:14:31Z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0x0101008F3BD7462AF7F34BB8336889B96C0E41</vt:lpwstr>
  </property>
  <property fmtid="{D5CDD505-2E9C-101B-9397-08002B2CF9AE}" pid="3" name="_dlc_DocIdItemGuid">
    <vt:lpwstr>c5e84a2f-4068-469d-97bd-22bde70f86c3</vt:lpwstr>
  </property>
  <property fmtid="{D5CDD505-2E9C-101B-9397-08002B2CF9AE}" pid="4" name="MediaServiceImageTags">
    <vt:lpwstr/>
  </property>
  <property fmtid="{D5CDD505-2E9C-101B-9397-08002B2CF9AE}" pid="5" name="MSIP_Label_05d8ed60-cd71-485b-a85b-277aaf32f506_Enabled">
    <vt:lpwstr>true</vt:lpwstr>
  </property>
  <property fmtid="{D5CDD505-2E9C-101B-9397-08002B2CF9AE}" pid="6" name="MSIP_Label_05d8ed60-cd71-485b-a85b-277aaf32f506_SetDate">
    <vt:lpwstr>2025-02-26T19:07:45Z</vt:lpwstr>
  </property>
  <property fmtid="{D5CDD505-2E9C-101B-9397-08002B2CF9AE}" pid="7" name="MSIP_Label_05d8ed60-cd71-485b-a85b-277aaf32f506_Method">
    <vt:lpwstr>Standard</vt:lpwstr>
  </property>
  <property fmtid="{D5CDD505-2E9C-101B-9397-08002B2CF9AE}" pid="8" name="MSIP_Label_05d8ed60-cd71-485b-a85b-277aaf32f506_Name">
    <vt:lpwstr>Unclassified</vt:lpwstr>
  </property>
  <property fmtid="{D5CDD505-2E9C-101B-9397-08002B2CF9AE}" pid="9" name="MSIP_Label_05d8ed60-cd71-485b-a85b-277aaf32f506_SiteId">
    <vt:lpwstr>42fd9015-de4d-4223-a368-baeacab48927</vt:lpwstr>
  </property>
  <property fmtid="{D5CDD505-2E9C-101B-9397-08002B2CF9AE}" pid="10" name="MSIP_Label_05d8ed60-cd71-485b-a85b-277aaf32f506_ActionId">
    <vt:lpwstr>2dec51c0-edd4-44e7-af1d-8b7485ce3f80</vt:lpwstr>
  </property>
  <property fmtid="{D5CDD505-2E9C-101B-9397-08002B2CF9AE}" pid="11" name="MSIP_Label_05d8ed60-cd71-485b-a85b-277aaf32f506_ContentBits">
    <vt:lpwstr>1</vt:lpwstr>
  </property>
  <property fmtid="{D5CDD505-2E9C-101B-9397-08002B2CF9AE}" pid="12" name="MSIP_Label_05d8ed60-cd71-485b-a85b-277aaf32f506_Tag">
    <vt:lpwstr>10, 3, 0, 1</vt:lpwstr>
  </property>
  <property fmtid="{D5CDD505-2E9C-101B-9397-08002B2CF9AE}" pid="13" name="ClassificationContentMarkingHeaderLocations">
    <vt:lpwstr>Office Theme:8</vt:lpwstr>
  </property>
  <property fmtid="{D5CDD505-2E9C-101B-9397-08002B2CF9AE}" pid="14" name="ClassificationContentMarkingHeaderText">
    <vt:lpwstr>Unclassified / Non classifié</vt:lpwstr>
  </property>
</Properties>
</file>